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272" r:id="rId31"/>
    <p:sldId id="276" r:id="rId32"/>
    <p:sldId id="277" r:id="rId33"/>
    <p:sldId id="269" r:id="rId34"/>
    <p:sldId id="270" r:id="rId35"/>
    <p:sldId id="263" r:id="rId36"/>
    <p:sldId id="271" r:id="rId37"/>
    <p:sldId id="264" r:id="rId38"/>
    <p:sldId id="274" r:id="rId39"/>
    <p:sldId id="265" r:id="rId40"/>
    <p:sldId id="266" r:id="rId41"/>
    <p:sldId id="267" r:id="rId42"/>
    <p:sldId id="268" r:id="rId43"/>
    <p:sldId id="262" r:id="rId44"/>
    <p:sldId id="278" r:id="rId45"/>
    <p:sldId id="279" r:id="rId46"/>
    <p:sldId id="273" r:id="rId47"/>
    <p:sldId id="275" r:id="rId48"/>
    <p:sldId id="281" r:id="rId49"/>
    <p:sldId id="282" r:id="rId50"/>
    <p:sldId id="314" r:id="rId51"/>
    <p:sldId id="280" r:id="rId52"/>
    <p:sldId id="286" r:id="rId53"/>
    <p:sldId id="315" r:id="rId54"/>
    <p:sldId id="287" r:id="rId55"/>
    <p:sldId id="316" r:id="rId56"/>
    <p:sldId id="288" r:id="rId57"/>
    <p:sldId id="25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6"/>
    <p:restoredTop sz="94616"/>
  </p:normalViewPr>
  <p:slideViewPr>
    <p:cSldViewPr snapToGrid="0" snapToObjects="1">
      <p:cViewPr varScale="1">
        <p:scale>
          <a:sx n="98" d="100"/>
          <a:sy n="98" d="100"/>
        </p:scale>
        <p:origin x="184" y="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hyperlink" Target="https://s3.amazonaws.com/seis665/terraform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  <a:p>
            <a:pPr lvl="1"/>
            <a:r>
              <a:rPr lang="en-US" dirty="0" smtClean="0"/>
              <a:t>Team led by Casey Rosenthal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IT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file.</a:t>
            </a:r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regions.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replaced.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following S3 files were used during the class hand-on demos: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s3.amazonaws.com/seis665/s3bucket.json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>
              <a:hlinkClick r:id="rId3" tooltip="https://s3.amazonaws.com/seis665/BasicWebserverInVPC.json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3" tooltip="https://s3.amazonaws.com/seis665/BasicWebserverInVPC.json"/>
              </a:rPr>
              <a:t>https</a:t>
            </a:r>
            <a:r>
              <a:rPr lang="en-US" sz="2000" dirty="0">
                <a:hlinkClick r:id="rId3" tooltip="https://s3.amazonaws.com/seis665/BasicWebserverInVPC.json"/>
              </a:rPr>
              <a:t>://s3.amazonaws.com/seis665/BasicWebserverInVPC.json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hlinkClick r:id="rId4" tooltip="https://s3.amazonaws.com/seis665/terraform.zip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4" tooltip="https://s3.amazonaws.com/seis665/terraform.zip"/>
              </a:rPr>
              <a:t>https</a:t>
            </a:r>
            <a:r>
              <a:rPr lang="en-US" sz="2000" dirty="0">
                <a:hlinkClick r:id="rId4" tooltip="https://s3.amazonaws.com/seis665/terraform.zip"/>
              </a:rPr>
              <a:t>://s3.amazonaws.com/seis665/terraform.zip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4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An approach to infrastructure automation based on practices from software </a:t>
            </a:r>
            <a:r>
              <a:rPr lang="en-US" b="1" smtClean="0"/>
              <a:t>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15525</TotalTime>
  <Words>3461</Words>
  <Application>Microsoft Macintosh PowerPoint</Application>
  <PresentationFormat>On-screen Show (4:3)</PresentationFormat>
  <Paragraphs>714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Hands-on files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225</cp:revision>
  <dcterms:created xsi:type="dcterms:W3CDTF">2016-04-18T21:29:35Z</dcterms:created>
  <dcterms:modified xsi:type="dcterms:W3CDTF">2016-12-09T02:48:43Z</dcterms:modified>
</cp:coreProperties>
</file>